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48476C-18F5-4428-86A6-B00388E4D0F4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08995F-7ABF-4E2C-8A17-7066E050F9E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Краткая презентация дополнительной </a:t>
            </a:r>
            <a:r>
              <a:rPr lang="ru-RU" sz="2800" dirty="0" err="1" smtClean="0">
                <a:latin typeface="Georgia" pitchFamily="18" charset="0"/>
              </a:rPr>
              <a:t>общеразвивающей</a:t>
            </a:r>
            <a:r>
              <a:rPr lang="ru-RU" sz="2800" dirty="0" smtClean="0">
                <a:latin typeface="Georgia" pitchFamily="18" charset="0"/>
              </a:rPr>
              <a:t> программы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«Легоконструирование»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00042"/>
            <a:ext cx="7504960" cy="5033978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3. Конструирование по условиям: </a:t>
            </a:r>
            <a:r>
              <a:rPr lang="ru-RU" dirty="0" smtClean="0"/>
              <a:t>не давая детям образца постройки рисунков и способов ее возведения, определяют лишь условия, которым постройка должна соответствовать и которые, как правило, подчеркивают практическое ее назначение. Задачи конструирования в данном случае выражаются через условия и носят проблемный характер, поскольку способов их  решения не дается. В процессе такого конструирования у детей формируется умение анализировать условия и на основе этого анализа строить практическую деятельность достаточно сложной структуры. Данная форма организации обучения в наибольшей степени способствует развитию творческого конструирования.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57166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4.Конструирование по простейшим чертежам и наглядным схемам: </a:t>
            </a:r>
            <a:r>
              <a:rPr lang="ru-RU" dirty="0" smtClean="0"/>
              <a:t>моделирующий характер самой деятельности, в которой из деталей строительного материала воссоздаются внешние и отдельные функциональные особенности реальных объектов, создает возможности для развития внутренних форм наглядного моделирования. В результате такого обучения у детей формируется мышление и познавательные способности.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00042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5.Конструирование по замыслу:</a:t>
            </a:r>
            <a:r>
              <a:rPr lang="ru-RU" dirty="0" smtClean="0"/>
              <a:t> обладает большими возможностями для развертывания творчества детей  и проявления их </a:t>
            </a:r>
            <a:r>
              <a:rPr lang="ru-RU" dirty="0" err="1" smtClean="0"/>
              <a:t>самостоятельности-они</a:t>
            </a:r>
            <a:r>
              <a:rPr lang="ru-RU" dirty="0" smtClean="0"/>
              <a:t> сами </a:t>
            </a:r>
            <a:r>
              <a:rPr lang="ru-RU" dirty="0" err="1" smtClean="0"/>
              <a:t>решают,что</a:t>
            </a:r>
            <a:r>
              <a:rPr lang="ru-RU" dirty="0" smtClean="0"/>
              <a:t> и как будут конструировать. Данная форма не средство обучения детей по созданию замыслов, она лишь позволяет самостоятельно и творчески использовать знания и умения, полученные раннее.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428604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6.Конструирование по теме:</a:t>
            </a:r>
            <a:r>
              <a:rPr lang="ru-RU" dirty="0" smtClean="0"/>
              <a:t> детям предлагают общую тематику конструкций, и они сами создают замыслы конкретных построек, выбирают материал и способы из выполнения. Это достаточно распространенная в практике форма конструирования очень близка по своему характеру конструированию по замыслу-с той лишь разницей, что замыслы детей здесь ограничиваются определенной темой. Основная цель конструирования по заданной теме- актуализация и закрепление знаний и умений.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Раздел I:  «Строительство по готовым схемам»</a:t>
            </a:r>
            <a:endParaRPr lang="ru-RU" dirty="0" smtClean="0"/>
          </a:p>
          <a:p>
            <a:pPr lvl="0"/>
            <a:r>
              <a:rPr lang="ru-RU" dirty="0" smtClean="0"/>
              <a:t>Научиться читать схемы. </a:t>
            </a:r>
          </a:p>
          <a:p>
            <a:pPr lvl="0"/>
            <a:r>
              <a:rPr lang="ru-RU" dirty="0" smtClean="0"/>
              <a:t>Понять определения ритма, симметрии. </a:t>
            </a:r>
          </a:p>
          <a:p>
            <a:pPr lvl="0"/>
            <a:r>
              <a:rPr lang="ru-RU" dirty="0" smtClean="0"/>
              <a:t>Изменение готовой модели, применение дополнительных деталей, увеличение функций модели, расширение возможностей. </a:t>
            </a:r>
          </a:p>
          <a:p>
            <a:pPr lvl="0"/>
            <a:r>
              <a:rPr lang="ru-RU" dirty="0" smtClean="0"/>
              <a:t>Составление связного рассказа о проделанной работе, освещение всех этапов строительства, рассказ о назначении модели.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Раздел II: «Строительство по заданным темам»</a:t>
            </a:r>
            <a:endParaRPr lang="ru-RU" dirty="0" smtClean="0"/>
          </a:p>
          <a:p>
            <a:pPr lvl="0"/>
            <a:r>
              <a:rPr lang="ru-RU" dirty="0" smtClean="0"/>
              <a:t>Понятие двухмерного и трехмерного пространства, зеркального отражения, глубины, оси координат, вертикали и горизонтали.</a:t>
            </a:r>
          </a:p>
          <a:p>
            <a:pPr lvl="0"/>
            <a:r>
              <a:rPr lang="ru-RU" dirty="0" smtClean="0"/>
              <a:t>Проектирование и строительство по заданной теме в индивидуальном порядке. </a:t>
            </a:r>
          </a:p>
          <a:p>
            <a:pPr lvl="0"/>
            <a:r>
              <a:rPr lang="ru-RU" dirty="0" smtClean="0"/>
              <a:t>Работа в паре.</a:t>
            </a:r>
          </a:p>
          <a:p>
            <a:pPr lvl="0"/>
            <a:r>
              <a:rPr lang="ru-RU" dirty="0" smtClean="0"/>
              <a:t>Соавторство коллектива для общей работы, состоящей из множества объектов.</a:t>
            </a:r>
          </a:p>
          <a:p>
            <a:pPr lvl="0"/>
            <a:r>
              <a:rPr lang="ru-RU" dirty="0" smtClean="0"/>
              <a:t>Понятие алгоритм действий. Последовательность в конструировании. Планирование, как основа решения поставленной задачи.  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Раздел  III: «Конструирование и строительство собственных моделей» </a:t>
            </a:r>
            <a:endParaRPr lang="ru-RU" dirty="0" smtClean="0"/>
          </a:p>
          <a:p>
            <a:pPr lvl="0"/>
            <a:r>
              <a:rPr lang="ru-RU" dirty="0" smtClean="0"/>
              <a:t>Свободное творчество. </a:t>
            </a:r>
          </a:p>
          <a:p>
            <a:pPr lvl="0"/>
            <a:r>
              <a:rPr lang="ru-RU" dirty="0" smtClean="0"/>
              <a:t>Построение объектов окружающего мира для дальнейшего и более глубокого изучения.</a:t>
            </a:r>
          </a:p>
          <a:p>
            <a:pPr lvl="0"/>
            <a:r>
              <a:rPr lang="ru-RU" dirty="0" smtClean="0"/>
              <a:t>Причинно-следственные связи.</a:t>
            </a:r>
          </a:p>
          <a:p>
            <a:pPr lvl="0"/>
            <a:r>
              <a:rPr lang="ru-RU" dirty="0" smtClean="0"/>
              <a:t>Способность анализировать информацию.</a:t>
            </a:r>
          </a:p>
          <a:p>
            <a:pPr lvl="0"/>
            <a:r>
              <a:rPr lang="ru-RU" dirty="0" smtClean="0"/>
              <a:t>Свойства интеллекта и его возможности.</a:t>
            </a:r>
          </a:p>
          <a:p>
            <a:pPr lvl="0"/>
            <a:r>
              <a:rPr lang="ru-RU" dirty="0" smtClean="0"/>
              <a:t>Что такое логика. Основы логических построений.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b="1" dirty="0"/>
              <a:t>Цель и задачи программы.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Целью </a:t>
            </a:r>
            <a:r>
              <a:rPr lang="ru-RU" dirty="0" err="1" smtClean="0"/>
              <a:t>прогораммы</a:t>
            </a:r>
            <a:r>
              <a:rPr lang="ru-RU" dirty="0" smtClean="0"/>
              <a:t> является развитие конструкторских способности детей дошкольного возраста в условиях детского сада.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1.Формировать у детей познавательную и исследовательскую активность, стремление к умственной деятельности.</a:t>
            </a:r>
          </a:p>
          <a:p>
            <a:r>
              <a:rPr lang="ru-RU" dirty="0" smtClean="0"/>
              <a:t>2.Развивать мелкую моторику рук, эстетический вкус, конструктивные навыки и умения.</a:t>
            </a:r>
          </a:p>
          <a:p>
            <a:r>
              <a:rPr lang="ru-RU" dirty="0" smtClean="0"/>
              <a:t>3.Совершенствовать коммуникативные навыки детей при работе в паре, коллективе, распределении обязанностей.</a:t>
            </a:r>
          </a:p>
          <a:p>
            <a:r>
              <a:rPr lang="ru-RU" i="1" dirty="0" smtClean="0"/>
              <a:t>Направленность программы -</a:t>
            </a:r>
            <a:r>
              <a:rPr lang="ru-RU" dirty="0" smtClean="0"/>
              <a:t>художественно-эстетическая.</a:t>
            </a:r>
          </a:p>
          <a:p>
            <a:r>
              <a:rPr lang="ru-RU" i="1" dirty="0" smtClean="0"/>
              <a:t>Направление образовательной деятельности</a:t>
            </a:r>
            <a:r>
              <a:rPr lang="ru-RU" b="1" dirty="0" smtClean="0"/>
              <a:t>    - </a:t>
            </a:r>
            <a:r>
              <a:rPr lang="ru-RU" dirty="0" smtClean="0"/>
              <a:t>конструирование.</a:t>
            </a:r>
          </a:p>
          <a:p>
            <a:r>
              <a:rPr lang="ru-RU" dirty="0" smtClean="0"/>
              <a:t>Срок реализации: 4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Программа «Легоконструирование» направлена на развитие конструкторских способностей детей. Занятия проводятся с детьми с  3-7 лет по подгруппам (8-10 детей). Длительность занятий определяется возрастом детей.</a:t>
            </a:r>
          </a:p>
          <a:p>
            <a:r>
              <a:rPr lang="ru-RU" dirty="0" smtClean="0"/>
              <a:t>-во 2  младшей группе не более 15 минут (дети 3-4 года)</a:t>
            </a:r>
          </a:p>
          <a:p>
            <a:r>
              <a:rPr lang="ru-RU" dirty="0" smtClean="0"/>
              <a:t>- в средней группе не более 20 мин (дети 4-5 лет)</a:t>
            </a:r>
          </a:p>
          <a:p>
            <a:r>
              <a:rPr lang="ru-RU" dirty="0" smtClean="0"/>
              <a:t>- в старшей группе не более  25 мин (дети 5-6 лет)</a:t>
            </a:r>
          </a:p>
          <a:p>
            <a:r>
              <a:rPr lang="ru-RU" dirty="0" smtClean="0"/>
              <a:t>-в подготовительной к школе группе не более 30 мин (дети 6-7 лет)</a:t>
            </a:r>
          </a:p>
          <a:p>
            <a:r>
              <a:rPr lang="ru-RU" dirty="0" smtClean="0"/>
              <a:t>В течение года на освоение программных задач отводится 28 часов (один раз в неделю). Срок реализации программы- 3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Планируемые результаты освоения программы.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Планируемый результат младший дошкольный возраст 3-4 года</a:t>
            </a:r>
            <a:endParaRPr lang="ru-RU" dirty="0" smtClean="0"/>
          </a:p>
          <a:p>
            <a:r>
              <a:rPr lang="ru-RU" dirty="0" smtClean="0"/>
              <a:t>дети могут:</a:t>
            </a:r>
          </a:p>
          <a:p>
            <a:r>
              <a:rPr lang="ru-RU" dirty="0" smtClean="0"/>
              <a:t>- сравнивать графические модели, находить в них сходства и различия;</a:t>
            </a:r>
          </a:p>
          <a:p>
            <a:r>
              <a:rPr lang="ru-RU" b="1" dirty="0" smtClean="0"/>
              <a:t>- </a:t>
            </a:r>
            <a:r>
              <a:rPr lang="ru-RU" dirty="0" smtClean="0"/>
              <a:t>использовать специальные способы и приемы с помощью наглядных схем;</a:t>
            </a:r>
          </a:p>
          <a:p>
            <a:r>
              <a:rPr lang="ru-RU" dirty="0" smtClean="0"/>
              <a:t>- строить постройку с перекрытиями, делать   постройку прочной, точно соединять детали между собой;</a:t>
            </a:r>
          </a:p>
          <a:p>
            <a:r>
              <a:rPr lang="ru-RU" dirty="0" smtClean="0"/>
              <a:t>- конструировать по замыслу, заранее обдумывать содержание будущей постройки, называть ее тему, давать ее общее описание, соотносить свой замысел с имеющимся строительным материалом;</a:t>
            </a:r>
          </a:p>
          <a:p>
            <a:r>
              <a:rPr lang="ru-RU" dirty="0" smtClean="0"/>
              <a:t>- сооружать красивые постройки, опираясь на впечатления от рисунков, фотографий, чертежей</a:t>
            </a:r>
          </a:p>
          <a:p>
            <a:r>
              <a:rPr lang="ru-RU" dirty="0" smtClean="0"/>
              <a:t>- располагать кирпичики, пластины вертикально;</a:t>
            </a:r>
          </a:p>
          <a:p>
            <a:r>
              <a:rPr lang="ru-RU" dirty="0" smtClean="0"/>
              <a:t>-правильно использовать детали строительного материала;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b="1" i="1" dirty="0" smtClean="0"/>
              <a:t>Планируемый результат средний дошкольный возраст 4-5 лет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дети могут: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- </a:t>
            </a:r>
            <a:r>
              <a:rPr lang="ru-RU" dirty="0" smtClean="0"/>
              <a:t>анализировать конструктивную и графическую модель;</a:t>
            </a:r>
          </a:p>
          <a:p>
            <a:r>
              <a:rPr lang="ru-RU" dirty="0" smtClean="0"/>
              <a:t>- создавать более сложные постройки, сооружать постройку в соответствии с размерами игрушек, для которых предназначается;</a:t>
            </a:r>
          </a:p>
          <a:p>
            <a:r>
              <a:rPr lang="ru-RU" dirty="0" smtClean="0"/>
              <a:t>- правильно называть детали </a:t>
            </a:r>
            <a:r>
              <a:rPr lang="ru-RU" dirty="0" err="1" smtClean="0"/>
              <a:t>лего-конструктора</a:t>
            </a:r>
            <a:r>
              <a:rPr lang="ru-RU" dirty="0" smtClean="0"/>
              <a:t> (кирпичик, клювик, горка, овал, кирпичик с колесиками);</a:t>
            </a:r>
          </a:p>
          <a:p>
            <a:r>
              <a:rPr lang="ru-RU" dirty="0" smtClean="0"/>
              <a:t>- возводить конструкцию по чертежам без опоры на образец;</a:t>
            </a:r>
          </a:p>
          <a:p>
            <a:r>
              <a:rPr lang="ru-RU" dirty="0" smtClean="0"/>
              <a:t>- обдумывать назначение будущей постройки, намечать цели деятельности;</a:t>
            </a:r>
          </a:p>
          <a:p>
            <a:r>
              <a:rPr lang="ru-RU" dirty="0" smtClean="0"/>
              <a:t>- преобразовывать конструкцию в соответствии с заданным условием.</a:t>
            </a:r>
          </a:p>
          <a:p>
            <a:r>
              <a:rPr lang="ru-RU" dirty="0" smtClean="0"/>
              <a:t>- изменять постройки, надстраивая или заменяя одни детали другими;</a:t>
            </a:r>
            <a:br>
              <a:rPr lang="ru-RU" dirty="0" smtClean="0"/>
            </a:br>
            <a:r>
              <a:rPr lang="ru-RU" dirty="0" smtClean="0"/>
              <a:t>- использовать строительные детали с учетом их конструктивных свойств;</a:t>
            </a:r>
          </a:p>
          <a:p>
            <a:r>
              <a:rPr lang="ru-RU" dirty="0" smtClean="0"/>
              <a:t>- преобразовывать постройки в соответствии с заданием;</a:t>
            </a:r>
          </a:p>
          <a:p>
            <a:r>
              <a:rPr lang="ru-RU" dirty="0" smtClean="0"/>
              <a:t>- анализировать образец постройки;</a:t>
            </a:r>
          </a:p>
          <a:p>
            <a:r>
              <a:rPr lang="ru-RU" dirty="0" smtClean="0"/>
              <a:t>- планировать этапы создания собственной постройки, находить конструктивные решения;</a:t>
            </a:r>
          </a:p>
          <a:p>
            <a:r>
              <a:rPr lang="ru-RU" dirty="0" smtClean="0"/>
              <a:t>- создавать постройки по рисунку, схеме;</a:t>
            </a:r>
          </a:p>
          <a:p>
            <a:r>
              <a:rPr lang="ru-RU" dirty="0" smtClean="0"/>
              <a:t>- работать коллективно;</a:t>
            </a:r>
          </a:p>
          <a:p>
            <a:r>
              <a:rPr lang="ru-RU" dirty="0" smtClean="0"/>
              <a:t>- соотносить конструкцию предмета с его назначением;</a:t>
            </a:r>
          </a:p>
          <a:p>
            <a:r>
              <a:rPr lang="ru-RU" dirty="0" smtClean="0"/>
              <a:t>- создавать различные конструкции одного и того же объекта;</a:t>
            </a:r>
          </a:p>
          <a:p>
            <a:r>
              <a:rPr lang="ru-RU" dirty="0" smtClean="0"/>
              <a:t>- создавать модели из пластмассового и деревянного конструкторов по рисунку и словесной инструкции.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 smtClean="0"/>
              <a:t>Планируемый результат старший дошкольный возраст 5-6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i="1" dirty="0" smtClean="0"/>
              <a:t>Дети научатся:</a:t>
            </a:r>
            <a:endParaRPr lang="ru-RU" dirty="0" smtClean="0"/>
          </a:p>
          <a:p>
            <a:r>
              <a:rPr lang="ru-RU" dirty="0" smtClean="0"/>
              <a:t>- различать и называть детали конструктора;</a:t>
            </a:r>
          </a:p>
          <a:p>
            <a:r>
              <a:rPr lang="ru-RU" dirty="0" smtClean="0"/>
              <a:t>- конструировать по условиям заданным взрослым;</a:t>
            </a:r>
          </a:p>
          <a:p>
            <a:r>
              <a:rPr lang="ru-RU" dirty="0" smtClean="0"/>
              <a:t>- конструировать по образцу, чертежу, заданной схеме;</a:t>
            </a:r>
          </a:p>
          <a:p>
            <a:r>
              <a:rPr lang="ru-RU" dirty="0" smtClean="0"/>
              <a:t>- самостоятельно и творчески выполнять задания, реализовать собственные замыслы;</a:t>
            </a:r>
          </a:p>
          <a:p>
            <a:r>
              <a:rPr lang="ru-RU" dirty="0" smtClean="0"/>
              <a:t>- работать в паре, коллективе;</a:t>
            </a:r>
          </a:p>
          <a:p>
            <a:r>
              <a:rPr lang="ru-RU" dirty="0" smtClean="0"/>
              <a:t>- рассказывать о постройке.</a:t>
            </a:r>
          </a:p>
          <a:p>
            <a:r>
              <a:rPr lang="ru-RU" i="1" dirty="0" smtClean="0"/>
              <a:t>У детей сформируются:</a:t>
            </a:r>
            <a:endParaRPr lang="ru-RU" dirty="0" smtClean="0"/>
          </a:p>
          <a:p>
            <a:r>
              <a:rPr lang="ru-RU" dirty="0" smtClean="0"/>
              <a:t>- морально-волевые качества: толерантность, старательность, внимательность, умение работать в коллективе, находчивость, творческие способности;</a:t>
            </a:r>
          </a:p>
          <a:p>
            <a:r>
              <a:rPr lang="ru-RU" dirty="0" smtClean="0"/>
              <a:t>- познавательные качества: наблюдательность, любознательность, интерес, исследовательская активность;</a:t>
            </a:r>
          </a:p>
          <a:p>
            <a:r>
              <a:rPr lang="ru-RU" dirty="0" smtClean="0"/>
              <a:t>- качества самостоятельно  договариваться друг с другом;</a:t>
            </a:r>
          </a:p>
          <a:p>
            <a:r>
              <a:rPr lang="ru-RU" dirty="0" smtClean="0"/>
              <a:t>- конструкторские навыки и умения;</a:t>
            </a:r>
          </a:p>
          <a:p>
            <a:r>
              <a:rPr lang="ru-RU" dirty="0" smtClean="0"/>
              <a:t>Дети разовьют мелкую моторику рук, поисковую творческую деятельность, эстетический вкус.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 smtClean="0"/>
              <a:t>Планируемый результат старший дошкольный возраст 6-7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i="1" dirty="0" smtClean="0"/>
              <a:t>Дети научатся:</a:t>
            </a:r>
            <a:endParaRPr lang="ru-RU" dirty="0" smtClean="0"/>
          </a:p>
          <a:p>
            <a:r>
              <a:rPr lang="ru-RU" dirty="0" smtClean="0"/>
              <a:t>- различать и называть детали конструктора;</a:t>
            </a:r>
          </a:p>
          <a:p>
            <a:r>
              <a:rPr lang="ru-RU" dirty="0" smtClean="0"/>
              <a:t>- конструировать по условиям заданным взрослым;</a:t>
            </a:r>
          </a:p>
          <a:p>
            <a:r>
              <a:rPr lang="ru-RU" dirty="0" smtClean="0"/>
              <a:t>- конструировать по образцу, чертежу, заданной схеме;</a:t>
            </a:r>
          </a:p>
          <a:p>
            <a:r>
              <a:rPr lang="ru-RU" dirty="0" smtClean="0"/>
              <a:t>- самостоятельно и творчески выполнять задания, реализовать собственные замыслы;</a:t>
            </a:r>
          </a:p>
          <a:p>
            <a:r>
              <a:rPr lang="ru-RU" dirty="0" smtClean="0"/>
              <a:t>- работать в паре, коллективе;</a:t>
            </a:r>
          </a:p>
          <a:p>
            <a:r>
              <a:rPr lang="ru-RU" dirty="0" smtClean="0"/>
              <a:t>- рассказывать о постройке.</a:t>
            </a:r>
          </a:p>
          <a:p>
            <a:r>
              <a:rPr lang="ru-RU" i="1" dirty="0" smtClean="0"/>
              <a:t>У детей сформируются:</a:t>
            </a:r>
            <a:endParaRPr lang="ru-RU" dirty="0" smtClean="0"/>
          </a:p>
          <a:p>
            <a:r>
              <a:rPr lang="ru-RU" dirty="0" smtClean="0"/>
              <a:t>- морально-волевые качества: толерантность, старательность, внимательность, умение работать в коллективе, находчивость, творческие способности;</a:t>
            </a:r>
          </a:p>
          <a:p>
            <a:r>
              <a:rPr lang="ru-RU" dirty="0" smtClean="0"/>
              <a:t>- познавательные качества: наблюдательность, любознательность, интерес, исследовательская активность;</a:t>
            </a:r>
          </a:p>
          <a:p>
            <a:r>
              <a:rPr lang="ru-RU" dirty="0" smtClean="0"/>
              <a:t>- качества самостоятельно  договариваться друг с другом;</a:t>
            </a:r>
          </a:p>
          <a:p>
            <a:r>
              <a:rPr lang="ru-RU" dirty="0" smtClean="0"/>
              <a:t>- конструкторские навыки и умения;</a:t>
            </a:r>
          </a:p>
          <a:p>
            <a:r>
              <a:rPr lang="ru-RU" dirty="0" smtClean="0"/>
              <a:t>Дети разовьют мелкую моторику рук, поисковую творческую деятельность, эстетический вкус.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Формы  организации обучения дошкольников конструированию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1. Конструирование по образцу</a:t>
            </a:r>
            <a:r>
              <a:rPr lang="ru-RU" i="1" dirty="0" smtClean="0"/>
              <a:t>: </a:t>
            </a:r>
            <a:r>
              <a:rPr lang="ru-RU" dirty="0" smtClean="0"/>
              <a:t>заключается в том, что детям предлагаются образцы построек, выполненных  из деталей строительного материла и конструкторов, и показывают способы их воспроизведения. Данная форма обучения обеспечивает детям прямую передачу готовых знаний, способов действий основанных на подражании. Такое конструирование трудно напрямую связать с развитием творчества. Конструирование по образцу, в основе  которого лежит подражательная деятельность - важный решающий этап, где можно решать задачи, обеспечивающие переход детей к самостоятельной поисковой деятельности творческого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2.Конструирование по модели: </a:t>
            </a:r>
            <a:r>
              <a:rPr lang="ru-RU" dirty="0" smtClean="0"/>
              <a:t>детям в качестве образца предлагается модель, скрывающую от ребенка очертание отдельных ее элементов. Эту модель дети могут воспроизвести из имеющихся у них строительного материала. Таким образом, им предлагают определенную задачу, но не дают способа ее решения. Постановка таких задач перед дошкольниками -достаточно эффективное средство решения активизации их мышления. Конструирование по модели – усложненная разновидность конструирования по образцу.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488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Краткая презентация дополнительной общеразвивающей программы</vt:lpstr>
      <vt:lpstr>Цель и задачи программы. </vt:lpstr>
      <vt:lpstr>Слайд 3</vt:lpstr>
      <vt:lpstr>Планируемые результаты освоения программы.</vt:lpstr>
      <vt:lpstr>Планируемый результат средний дошкольный возраст 4-5 лет дети могут:  </vt:lpstr>
      <vt:lpstr>Планируемый результат старший дошкольный возраст 5-6 лет </vt:lpstr>
      <vt:lpstr>Планируемый результат старший дошкольный возраст 6-7 лет </vt:lpstr>
      <vt:lpstr>Формы  организации обучения дошкольников конструированию</vt:lpstr>
      <vt:lpstr>Слайд 9</vt:lpstr>
      <vt:lpstr>Слайд 10</vt:lpstr>
      <vt:lpstr>Слайд 11</vt:lpstr>
      <vt:lpstr>Слайд 12</vt:lpstr>
      <vt:lpstr>Слайд 13</vt:lpstr>
      <vt:lpstr>Содержание программы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дополнительной общеразвивающей программы</dc:title>
  <dc:creator>User</dc:creator>
  <cp:lastModifiedBy>User</cp:lastModifiedBy>
  <cp:revision>1</cp:revision>
  <dcterms:created xsi:type="dcterms:W3CDTF">2021-06-02T12:15:56Z</dcterms:created>
  <dcterms:modified xsi:type="dcterms:W3CDTF">2021-06-02T12:25:10Z</dcterms:modified>
</cp:coreProperties>
</file>