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FE43C7-CCE0-4620-97C0-0A31A44CBF1D}" type="datetimeFigureOut">
              <a:rPr lang="ru-RU" smtClean="0"/>
              <a:pPr/>
              <a:t>21.09.2023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1405B4A-5891-43E9-93AA-F86BF858BD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2786058"/>
            <a:ext cx="7406640" cy="1214446"/>
          </a:xfrm>
        </p:spPr>
        <p:txBody>
          <a:bodyPr>
            <a:normAutofit fontScale="90000"/>
          </a:bodyPr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Краткая презентация «Адаптированной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образовательной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программы дошкольного образования для детей с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ТНР, ЗПР»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МБДОУ «Детский сад № 30» 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14414" y="3643314"/>
            <a:ext cx="7362084" cy="1838324"/>
          </a:xfrm>
        </p:spPr>
        <p:txBody>
          <a:bodyPr/>
          <a:lstStyle/>
          <a:p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Программа разработана в соответствии с Федеральной адаптированной образовательной программой дошкольного образования для обучающихся с ограниченными возможностями здоровья (утвержденная Приказом Министерства просвещения РФ от 24 ноября 2022 г. № 1022).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285852" y="164305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Адаптированная образовательная программа дошкольного образования МБДОУ «Детский сад №  30» реализуется в группах компенсирующей направленности для детей с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ТНР (дети от 5 до 7 лет), ЗПР (дети от 4 до 7 лет).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i="1" dirty="0" smtClean="0">
                <a:latin typeface="Georgia" pitchFamily="18" charset="0"/>
              </a:rPr>
              <a:t>Цели </a:t>
            </a:r>
            <a:r>
              <a:rPr lang="ru-RU" sz="2000" i="1" dirty="0" smtClean="0">
                <a:latin typeface="Georgia" pitchFamily="18" charset="0"/>
              </a:rPr>
              <a:t>реализации </a:t>
            </a:r>
            <a:r>
              <a:rPr lang="ru-RU" sz="2000" i="1" dirty="0" smtClean="0">
                <a:latin typeface="Georgia" pitchFamily="18" charset="0"/>
              </a:rPr>
              <a:t>программы</a:t>
            </a:r>
            <a:endParaRPr lang="ru-RU" sz="2000" i="1" dirty="0">
              <a:latin typeface="Georgia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Цель реализации программы -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обеспечение условий для дошкольного образования, определяемых общими и особыми потребностями обучающегося раннего и дошкольного возраста с ОВЗ, индивидуальными особенностями его развития и состояния здоровья.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Программа обеспечивает разностороннее развитие детей с учетом их возрастных и индивидуальных особенностей по основным направлениям: социально-коммуникативное, познавательное, речевое, художественно-эстетическое, физическое развитие.</a:t>
            </a:r>
          </a:p>
          <a:p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Организация воспитательно-образовательного процесса происходит на основе комплексно- тематического принципа с ведущей игровой деятельностью. Решение коррекционных задач осуществляется в различных видах детской деятельности, при проведении режимных моментов, в процессе взаимодействия с семьями воспитанников.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i="1" dirty="0" smtClean="0">
                <a:latin typeface="Georgia" pitchFamily="18" charset="0"/>
              </a:rPr>
              <a:t/>
            </a:r>
            <a:br>
              <a:rPr lang="ru-RU" sz="2000" i="1" dirty="0" smtClean="0">
                <a:latin typeface="Georgia" pitchFamily="18" charset="0"/>
              </a:rPr>
            </a:br>
            <a:r>
              <a:rPr lang="ru-RU" sz="2000" i="1" dirty="0" smtClean="0">
                <a:latin typeface="Georgia" pitchFamily="18" charset="0"/>
              </a:rPr>
              <a:t/>
            </a:r>
            <a:br>
              <a:rPr lang="ru-RU" sz="2000" i="1" dirty="0" smtClean="0">
                <a:latin typeface="Georgia" pitchFamily="18" charset="0"/>
              </a:rPr>
            </a:br>
            <a:r>
              <a:rPr lang="ru-RU" sz="2000" i="1" dirty="0" smtClean="0">
                <a:latin typeface="Georgia" pitchFamily="18" charset="0"/>
              </a:rPr>
              <a:t/>
            </a:r>
            <a:br>
              <a:rPr lang="ru-RU" sz="2000" i="1" dirty="0" smtClean="0">
                <a:latin typeface="Georgia" pitchFamily="18" charset="0"/>
              </a:rPr>
            </a:br>
            <a:r>
              <a:rPr lang="ru-RU" sz="1800" dirty="0" smtClean="0"/>
              <a:t>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i="1" dirty="0" smtClean="0"/>
              <a:t>Характеристика </a:t>
            </a:r>
            <a:r>
              <a:rPr lang="ru-RU" sz="1800" i="1" dirty="0" smtClean="0"/>
              <a:t>взаимодействия педагогического коллектива с семьями воспитанников: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i="1" dirty="0" smtClean="0">
                <a:latin typeface="Georgia" pitchFamily="18" charset="0"/>
              </a:rPr>
              <a:t/>
            </a:r>
            <a:br>
              <a:rPr lang="ru-RU" sz="2000" i="1" dirty="0" smtClean="0">
                <a:latin typeface="Georgia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Семья является важнейшим общественным институтом, имеющим решающее значение, как для индивидуальной жизни человека, так и для социального, экономического культурологического развития общества.</a:t>
            </a: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Общими требованиями к подготовке родителей к сопровождению ребёнка-дошкольника в рамках его траектории развития при реализации Программы являются:</a:t>
            </a:r>
          </a:p>
          <a:p>
            <a:pPr lvl="0"/>
            <a:r>
              <a:rPr lang="x-none" sz="3000" smtClean="0">
                <a:latin typeface="Times New Roman" pitchFamily="18" charset="0"/>
                <a:cs typeface="Times New Roman" pitchFamily="18" charset="0"/>
              </a:rPr>
              <a:t>наличие у родителей информации о содержании Программы;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3000" smtClean="0">
                <a:latin typeface="Times New Roman" pitchFamily="18" charset="0"/>
                <a:cs typeface="Times New Roman" pitchFamily="18" charset="0"/>
              </a:rPr>
              <a:t>информирование родителей о соответствии развития ребенка задачам, поставленным в Программе;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3000" smtClean="0">
                <a:latin typeface="Times New Roman" pitchFamily="18" charset="0"/>
                <a:cs typeface="Times New Roman" pitchFamily="18" charset="0"/>
              </a:rPr>
              <a:t>информирование родителей о результатах освоения Программы, полученных при проведении психолого-педагогической диагностики, которые сообщаются родителям в процессе индивидуального общения (в сентябре, январе и мае).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3000" smtClean="0">
                <a:latin typeface="Times New Roman" pitchFamily="18" charset="0"/>
                <a:cs typeface="Times New Roman" pitchFamily="18" charset="0"/>
              </a:rPr>
              <a:t>проведение систематической работы, направленной на информирование родителей о результатах освоения детьми Программы на основе следующих системообразующих принципов.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3000" smtClean="0">
                <a:latin typeface="Times New Roman" pitchFamily="18" charset="0"/>
                <a:cs typeface="Times New Roman" pitchFamily="18" charset="0"/>
              </a:rPr>
              <a:t>непрерывность и динамичность информации. Воспитательно-образовательный процесс, направленный на реализацию инвариантной части примерной основной общеобразовательной программы по своему характеру, является непрерывным и динамичным. Реальное отражение этого процесса предполагает соответствующий характер информации.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x-none" sz="3000" smtClean="0">
                <a:latin typeface="Times New Roman" pitchFamily="18" charset="0"/>
                <a:cs typeface="Times New Roman" pitchFamily="18" charset="0"/>
              </a:rPr>
              <a:t>адекватность информации. Информация должна адекватно отражать заданные свойства объекта изучения (признаки, связи, измерения).</a:t>
            </a: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Передача информации реализуется при непосредственном контакте педагога с родителем или использовании дополнительных средств коммуникации.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624010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Группы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компенсирующей направленности для детей с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ОВЗ функционируют </a:t>
            </a:r>
            <a: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 режиме полного дня (12- ти часового пребывания) </a:t>
            </a:r>
            <a:br>
              <a:rPr lang="ru-RU" sz="1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endParaRPr lang="ru-RU" sz="16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910026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smtClean="0"/>
              <a:t>Предметно-пространственная развивающая образовательная среда Организации обеспечивает возможность реализации разных видов детской активности, в том числе с учетом специфики информационной социализации детей и правил безопасного пользования Интернетом: игровой, коммуникативной, познавательно-исследовательской, двигательной, конструирования, восприятия произведений словесного, музыкального и изобразительного творчества, продуктивной деятельности и пр. в соответствии с потребностями каждого возрастного этапа детей, охраны и укрепления их здоровья, возможностями учета особенностей и коррекции недостатков речевого развития детей с </a:t>
            </a:r>
            <a:r>
              <a:rPr lang="ru-RU" i="1" dirty="0" smtClean="0"/>
              <a:t>ОВЗ. 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i="1" dirty="0" smtClean="0"/>
              <a:t>Контактная информация: </a:t>
            </a:r>
          </a:p>
          <a:p>
            <a:pPr algn="ctr">
              <a:buNone/>
            </a:pPr>
            <a:r>
              <a:rPr lang="ru-RU" sz="2800" b="1" i="1" dirty="0" smtClean="0">
                <a:solidFill>
                  <a:srgbClr val="800080"/>
                </a:solidFill>
                <a:latin typeface="Georgia" pitchFamily="18" charset="0"/>
              </a:rPr>
              <a:t>		Муниципальное бюджетное дошкольное образовательное учреждение</a:t>
            </a:r>
            <a:br>
              <a:rPr lang="ru-RU" sz="2800" b="1" i="1" dirty="0" smtClean="0">
                <a:solidFill>
                  <a:srgbClr val="800080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800080"/>
                </a:solidFill>
                <a:latin typeface="Georgia" pitchFamily="18" charset="0"/>
              </a:rPr>
              <a:t>«Детский сад №30»</a:t>
            </a:r>
            <a:r>
              <a:rPr lang="ru-RU" sz="2800" dirty="0" smtClean="0">
                <a:solidFill>
                  <a:srgbClr val="800080"/>
                </a:solidFill>
                <a:latin typeface="Georgia" pitchFamily="18" charset="0"/>
              </a:rPr>
              <a:t> </a:t>
            </a:r>
            <a:r>
              <a:rPr lang="ru-RU" sz="2800" b="1" dirty="0" smtClean="0">
                <a:solidFill>
                  <a:srgbClr val="800080"/>
                </a:solidFill>
                <a:latin typeface="Georgia" pitchFamily="18" charset="0"/>
              </a:rPr>
              <a:t/>
            </a:r>
            <a:br>
              <a:rPr lang="ru-RU" sz="2800" b="1" dirty="0" smtClean="0">
                <a:solidFill>
                  <a:srgbClr val="800080"/>
                </a:solidFill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008000"/>
                </a:solidFill>
                <a:latin typeface="Georgia" pitchFamily="18" charset="0"/>
              </a:rPr>
              <a:t>Год основания:</a:t>
            </a:r>
            <a:r>
              <a:rPr lang="ru-RU" sz="2800" dirty="0" smtClean="0">
                <a:latin typeface="Georgia" pitchFamily="18" charset="0"/>
              </a:rPr>
              <a:t>  2015 год</a:t>
            </a: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008000"/>
                </a:solidFill>
                <a:latin typeface="Georgia" pitchFamily="18" charset="0"/>
              </a:rPr>
              <a:t>Юридический, фактический адрес: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i="1" dirty="0" smtClean="0">
                <a:latin typeface="Georgia" pitchFamily="18" charset="0"/>
              </a:rPr>
              <a:t>153005, г. Иваново, ул. Школьная, д. 22</a:t>
            </a: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008000"/>
                </a:solidFill>
                <a:latin typeface="Georgia" pitchFamily="18" charset="0"/>
              </a:rPr>
              <a:t>Телефон:</a:t>
            </a:r>
            <a:r>
              <a:rPr lang="ru-RU" sz="2800" dirty="0" smtClean="0">
                <a:latin typeface="Georgia" pitchFamily="18" charset="0"/>
              </a:rPr>
              <a:t> </a:t>
            </a:r>
            <a:r>
              <a:rPr lang="ru-RU" sz="2800" i="1" dirty="0" smtClean="0">
                <a:latin typeface="Georgia" pitchFamily="18" charset="0"/>
              </a:rPr>
              <a:t>+7(4932)93-95-04</a:t>
            </a:r>
            <a:r>
              <a:rPr lang="ru-RU" sz="2800" b="1" dirty="0" smtClean="0">
                <a:latin typeface="Georgia" pitchFamily="18" charset="0"/>
              </a:rPr>
              <a:t/>
            </a:r>
            <a:br>
              <a:rPr lang="ru-RU" sz="2800" b="1" dirty="0" smtClean="0">
                <a:latin typeface="Georgia" pitchFamily="18" charset="0"/>
              </a:rPr>
            </a:br>
            <a:r>
              <a:rPr lang="ru-RU" sz="2800" b="1" i="1" dirty="0" smtClean="0">
                <a:solidFill>
                  <a:srgbClr val="008000"/>
                </a:solidFill>
                <a:latin typeface="Georgia" pitchFamily="18" charset="0"/>
              </a:rPr>
              <a:t>Официальный сайт в сети Интернет:</a:t>
            </a:r>
            <a:r>
              <a:rPr lang="ru-RU" sz="2800" b="1" dirty="0" smtClean="0">
                <a:latin typeface="Georgia" pitchFamily="18" charset="0"/>
              </a:rPr>
              <a:t> </a:t>
            </a:r>
            <a:r>
              <a:rPr lang="ru-RU" sz="2800" i="1" dirty="0" smtClean="0">
                <a:latin typeface="Georgia" pitchFamily="18" charset="0"/>
              </a:rPr>
              <a:t>dou30.ivedu.ru</a:t>
            </a:r>
            <a:endParaRPr lang="ru-RU" sz="28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448</Words>
  <Application>Microsoft Office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 Краткая презентация «Адаптированной образовательной программы дошкольного образования для детей с ТНР, ЗПР» МБДОУ «Детский сад № 30» </vt:lpstr>
      <vt:lpstr>Адаптированная образовательная программа дошкольного образования МБДОУ «Детский сад №  30» реализуется в группах компенсирующей направленности для детей с с ТНР (дети от 5 до 7 лет), ЗПР (дети от 4 до 7 лет).  </vt:lpstr>
      <vt:lpstr>Цели реализации программы</vt:lpstr>
      <vt:lpstr>       Характеристика взаимодействия педагогического коллектива с семьями воспитанников:  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«Адаптированной основной образовательной программы дошкольного образования для детей с ТНР» МБДОУ «Детский сад № 30»</dc:title>
  <dc:creator>User</dc:creator>
  <cp:lastModifiedBy>User</cp:lastModifiedBy>
  <cp:revision>5</cp:revision>
  <dcterms:created xsi:type="dcterms:W3CDTF">2021-02-26T14:56:58Z</dcterms:created>
  <dcterms:modified xsi:type="dcterms:W3CDTF">2023-09-21T13:25:07Z</dcterms:modified>
</cp:coreProperties>
</file>